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ricolage Grotesque Extra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35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Insights from PhonePe's Core Business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Growth through Data-Driven Strategies at PhonePe. This report highlights key findings and proposed solutions from our recent analysis of transaction behaviors and user engagement.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CED31-1DE1-4B33-8B10-5B48648A4CAC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2144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Overview: Approach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54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aimed to transform raw data into actionable intelligence by analyzing unexplained variations in transaction behaviors and user engagement across the PhonePe platform.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16417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850487"/>
            <a:ext cx="4388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Extraction &amp; Warehousing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40906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Extracted, cleansed, and loaded comprehensive transaction and user data into a structured SQL data warehouse, creating a "single source of truth."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16417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4850487"/>
            <a:ext cx="3349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Analysis &amp; Visualization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5340906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Python and SQL to query data, addressing strategic questions and delivering an interactive business intelligence dashboard for decision-makers.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7C3FD8-4172-4FE0-936E-5CF05830C647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54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Geographical Insights &amp; Transaction Dynamics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997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Finding: Concentrated Value, Distributed Volume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545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transaction volume is widespread, a disproportionate share of transaction value is concentrated in high-income states (e.g., Maharashtra, Karnataka, Telangana). Low-value P2M transactions show explosive nationwide growth.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29978"/>
            <a:ext cx="5692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Proposed Solution: Hyper-Local Strategy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112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Shift from a uniform national strategy to a customized approach. Defend market share and promote premium services in metros. Drive P2M adoption in rural/semi-urban areas with surging UPI adoption (&gt;100% annually).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313947-1350-411A-8BE3-D86F32720F1D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8783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Insurance Penetration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5081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Finding: Trust &amp; Complexity Barriers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679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Indian insurtech market has high growth potential but faces low consumer trust and product complexity. 80% of consumers rely on personal recommendations; 53% abandon online purchases due to difficulty understanding products.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7564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Proposed Solution: Trust-Led, Education-First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112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PhonePe's established trust. Simplify insurance with clear, vernacular educational content (videos, guides). Offer hyper-segmented, needs-based products using granular transaction data, transforming PhonePe into a trusted financial advisor.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356FBC-57C0-415A-8C0B-AD75C853B4ED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Performers: Addressing the "Leaky Bucket"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3870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Finding: Operational Failure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districts excel at user registration but fail to convert them into active transactors, indicating a "Leaky Bucket" phenomenon in the "first mile" of the user journey from onboarding to activation.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07143"/>
            <a:ext cx="5941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Proposed Solution: Product-Led Activation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8828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"leaky bucket" geographies, shift focus from marketing-led acquisition to product-led activation. Diagnose and fix friction points: simplify KYC, offer compelling first-transaction incentives, ensure immediate utility from local merchant networks.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E5994-6947-4496-A782-B7E71B4EF66E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125676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Overall Conclusion: A Data-Driven Imperative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PhonePe's future growth and market leadership hinge on a nuanced, data-driven, and hyper-localized approach.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8349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04395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80949"/>
            <a:ext cx="33237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Regional Customization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2713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Move beyond a one-size-fits-all model.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18349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0" name="Shape 7"/>
          <p:cNvSpPr/>
          <p:nvPr/>
        </p:nvSpPr>
        <p:spPr>
          <a:xfrm>
            <a:off x="1029229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043952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85842" y="3780949"/>
            <a:ext cx="3378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Positive Personalization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85842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 offerings to user needs.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5" name="Shape 11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51084" y="6025515"/>
            <a:ext cx="3946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Trust-Led Financial Services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on user confidence.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0" name="Shape 15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85842" y="6025515"/>
            <a:ext cx="3663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Optimized User Activation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85842" y="651593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 first-mile experience.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77F568-54F0-45FC-9A68-1C7EAAD9D96A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1302"/>
            <a:ext cx="11611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Roadmap for PhonePe's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37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analysis reveals key pillars for PhonePe to capitalize on immense growth opportunities within the Indian digital economy.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74827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828455"/>
            <a:ext cx="4583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Customized Market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31887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regional strategies based on economic profiles.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00211" y="303466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8" name="Text 6"/>
          <p:cNvSpPr/>
          <p:nvPr/>
        </p:nvSpPr>
        <p:spPr>
          <a:xfrm>
            <a:off x="7627025" y="3488293"/>
            <a:ext cx="4345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Personalized User Experiences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7025" y="3978712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device data for relevant value delivery.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78167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6235303"/>
            <a:ext cx="3749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Trusted Financial Advisory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725722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Simplify complex products through education.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00211" y="5441513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82D5E"/>
          </a:solidFill>
          <a:ln/>
        </p:spPr>
      </p:sp>
      <p:sp>
        <p:nvSpPr>
          <p:cNvPr id="14" name="Text 12"/>
          <p:cNvSpPr/>
          <p:nvPr/>
        </p:nvSpPr>
        <p:spPr>
          <a:xfrm>
            <a:off x="7627025" y="5895142"/>
            <a:ext cx="3578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Efficient User Conversion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27025" y="6385560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 friction points in the onboarding and activation funnel.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994ED-DB41-44AC-999D-69C4F21A8C09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11039475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Next Steps: Empowering Decision-Makers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672947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interactive business intelligence dashboard is now your foundational tool to monitor these initiatives and guide future strategy.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3545" y="2782729"/>
            <a:ext cx="7678579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comprehensive data insights at your fingertips, allowing for agile, informed decision-making. Leverage detailed performance metrics to track the success of hyper-local strategies and personalized campaigns.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545" y="4333161"/>
            <a:ext cx="767857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optimize user activation by pinpointing and resolving friction points in real-time. Drive PhonePe's continued leadership in the dynamic Indian digital economy with data-backed precision.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142" y="2830473"/>
            <a:ext cx="4946213" cy="49462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C207FF-8EF0-4DF4-8A6E-D9AFBDEE64BE}"/>
              </a:ext>
            </a:extLst>
          </p:cNvPr>
          <p:cNvSpPr/>
          <p:nvPr/>
        </p:nvSpPr>
        <p:spPr>
          <a:xfrm>
            <a:off x="12628179" y="7614746"/>
            <a:ext cx="20022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603</Words>
  <Application>Microsoft Office PowerPoint</Application>
  <PresentationFormat>Custom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Bricolage Grotesque Extra Bold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lastModifiedBy>Admin</cp:lastModifiedBy>
  <cp:revision>5</cp:revision>
  <dcterms:created xsi:type="dcterms:W3CDTF">2025-07-16T08:17:44Z</dcterms:created>
  <dcterms:modified xsi:type="dcterms:W3CDTF">2025-07-19T13:29:18Z</dcterms:modified>
</cp:coreProperties>
</file>